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</p:sldIdLst>
  <p:sldSz cx="9144000" cy="5143500" type="screen16x9"/>
  <p:notesSz cx="6858000" cy="9144000"/>
  <p:embeddedFontLst>
    <p:embeddedFont>
      <p:font typeface="Tw Cen MT" panose="020B0602020104020603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359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e42a0f29b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e42a0f29b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e42a0f29b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e42a0f29b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e42a0f29b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e42a0f29b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e42a0f29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e42a0f29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3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82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25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e42a0f29b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e42a0f29b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66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694905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3395979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21218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30567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9014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402764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659818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726011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502738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590315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236406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1695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246660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867446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320195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609789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549705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527FCC2A-0209-407F-B3D9-0840C384EB7C}" type="datetimeFigureOut">
              <a:rPr lang="es-ES" smtClean="0"/>
              <a:pPr/>
              <a:t>25/10/2024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‹Nr.›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9266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300" y="958050"/>
            <a:ext cx="6161400" cy="32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9792CA-5B0D-44DC-ABC5-5D5D8B422100}"/>
              </a:ext>
            </a:extLst>
          </p:cNvPr>
          <p:cNvSpPr txBox="1"/>
          <p:nvPr/>
        </p:nvSpPr>
        <p:spPr>
          <a:xfrm>
            <a:off x="3270997" y="4598894"/>
            <a:ext cx="26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Mykola Havrysh, FI AE 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9" y="141196"/>
            <a:ext cx="8822456" cy="4738101"/>
          </a:xfrm>
          <a:prstGeom prst="rect">
            <a:avLst/>
          </a:prstGeom>
          <a:scene3d>
            <a:camera prst="orthographicFront"/>
            <a:lightRig rig="threePt" dir="t"/>
          </a:scene3d>
          <a:sp3d contourW="38100"/>
        </p:spPr>
      </p:pic>
      <p:pic>
        <p:nvPicPr>
          <p:cNvPr id="8" name="image13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76191" y="2904344"/>
            <a:ext cx="2851583" cy="178146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7592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56642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25" y="278225"/>
            <a:ext cx="7727675" cy="4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25" y="325100"/>
            <a:ext cx="7204125" cy="44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2" y="257175"/>
            <a:ext cx="7930517" cy="47117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18" y="62345"/>
            <a:ext cx="6580909" cy="494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7165" y="104070"/>
            <a:ext cx="595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Sein </a:t>
            </a:r>
            <a:r>
              <a:rPr lang="en-US" sz="2400" dirty="0" err="1"/>
              <a:t>oder</a:t>
            </a:r>
            <a:r>
              <a:rPr lang="en-US" sz="2400" dirty="0"/>
              <a:t> </a:t>
            </a:r>
            <a:r>
              <a:rPr lang="en-US" sz="2400" dirty="0" err="1"/>
              <a:t>Nichtsein</a:t>
            </a:r>
            <a:r>
              <a:rPr lang="de-DE" sz="2400" dirty="0"/>
              <a:t>? (Verwenden oder nicht?)</a:t>
            </a:r>
            <a:endParaRPr lang="ru-RU" sz="2400" dirty="0"/>
          </a:p>
        </p:txBody>
      </p:sp>
      <p:pic>
        <p:nvPicPr>
          <p:cNvPr id="1028" name="Picture 4" descr="Closer to the d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3" y="681220"/>
            <a:ext cx="975574" cy="97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043" y="622800"/>
            <a:ext cx="986501" cy="937482"/>
          </a:xfrm>
          <a:prstGeom prst="rect">
            <a:avLst/>
          </a:prstGeom>
        </p:spPr>
      </p:pic>
      <p:sp>
        <p:nvSpPr>
          <p:cNvPr id="4" name="Овальная выноска 3"/>
          <p:cNvSpPr/>
          <p:nvPr/>
        </p:nvSpPr>
        <p:spPr>
          <a:xfrm>
            <a:off x="1414126" y="681220"/>
            <a:ext cx="1326078" cy="767204"/>
          </a:xfrm>
          <a:prstGeom prst="wedgeEllipse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rgbClr val="FFFF00"/>
                </a:solidFill>
              </a:rPr>
              <a:t>JA!</a:t>
            </a:r>
            <a:endParaRPr lang="ru-RU" sz="3600" b="1" dirty="0">
              <a:solidFill>
                <a:srgbClr val="FFFF00"/>
              </a:solidFill>
            </a:endParaRPr>
          </a:p>
        </p:txBody>
      </p:sp>
      <p:sp>
        <p:nvSpPr>
          <p:cNvPr id="10" name="Овальная выноска 9"/>
          <p:cNvSpPr/>
          <p:nvPr/>
        </p:nvSpPr>
        <p:spPr>
          <a:xfrm>
            <a:off x="7071780" y="641737"/>
            <a:ext cx="1326078" cy="767204"/>
          </a:xfrm>
          <a:prstGeom prst="wedgeEllipse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FFFF00"/>
                </a:solidFill>
              </a:rPr>
              <a:t>Nö…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1946564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Komplexe Objektkonstruktion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Schrittweise Konstruktion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Vermeidung von Konstruktoren mit mehreren Parametern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Konfigurierbare Objekterstellung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Gemeinsame Schnittstelle für mehrere Darstellungen 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592782" y="194656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Einfache Objektkonstruktion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Erhöhte Codekomplexität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de-DE" dirty="0"/>
              <a:t>Enge Kopplung mit dem Produkt: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96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18" y="2671329"/>
            <a:ext cx="2806477" cy="2361768"/>
          </a:xfrm>
          <a:prstGeom prst="rect">
            <a:avLst/>
          </a:prstGeom>
        </p:spPr>
      </p:pic>
      <p:sp>
        <p:nvSpPr>
          <p:cNvPr id="11" name="Овальная выноска 10"/>
          <p:cNvSpPr/>
          <p:nvPr/>
        </p:nvSpPr>
        <p:spPr>
          <a:xfrm>
            <a:off x="7687356" y="2985251"/>
            <a:ext cx="1347323" cy="7061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Pizza!</a:t>
            </a: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4" y="94600"/>
            <a:ext cx="6810376" cy="3378837"/>
          </a:xfrm>
          <a:prstGeom prst="rect">
            <a:avLst/>
          </a:prstGeom>
          <a:scene3d>
            <a:camera prst="orthographicFront"/>
            <a:lightRig rig="threePt" dir="t"/>
          </a:scene3d>
          <a:sp3d contourW="38100"/>
        </p:spPr>
      </p:pic>
    </p:spTree>
    <p:extLst>
      <p:ext uri="{BB962C8B-B14F-4D97-AF65-F5344CB8AC3E}">
        <p14:creationId xmlns:p14="http://schemas.microsoft.com/office/powerpoint/2010/main" val="304403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13"/>
            <a:ext cx="4804083" cy="3330562"/>
          </a:xfrm>
          <a:prstGeom prst="rect">
            <a:avLst/>
          </a:prstGeom>
          <a:scene3d>
            <a:camera prst="orthographicFront"/>
            <a:lightRig rig="threePt" dir="t"/>
          </a:scene3d>
          <a:sp3d contourW="38100"/>
        </p:spPr>
      </p:pic>
      <p:pic>
        <p:nvPicPr>
          <p:cNvPr id="9" name="image1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76388" y="3177374"/>
            <a:ext cx="2788444" cy="1754195"/>
          </a:xfrm>
          <a:prstGeom prst="rect">
            <a:avLst/>
          </a:prstGeom>
          <a:ln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1712906"/>
            <a:ext cx="4029076" cy="1806138"/>
          </a:xfrm>
          <a:prstGeom prst="rect">
            <a:avLst/>
          </a:prstGeom>
          <a:scene3d>
            <a:camera prst="orthographicFront"/>
            <a:lightRig rig="threePt" dir="t"/>
          </a:scene3d>
          <a:sp3d contourW="38100"/>
        </p:spPr>
      </p:pic>
      <p:sp>
        <p:nvSpPr>
          <p:cNvPr id="5" name="Стрелка вправо 4"/>
          <p:cNvSpPr/>
          <p:nvPr/>
        </p:nvSpPr>
        <p:spPr>
          <a:xfrm rot="1416441">
            <a:off x="4949893" y="1402162"/>
            <a:ext cx="1035844" cy="319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54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" y="493568"/>
            <a:ext cx="3527425" cy="3848100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298" y="368586"/>
            <a:ext cx="3545532" cy="3973082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/>
        </p:spPr>
      </p:pic>
      <p:pic>
        <p:nvPicPr>
          <p:cNvPr id="10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120270" y="1140132"/>
            <a:ext cx="3516602" cy="18045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79885925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Капля</Template>
  <TotalTime>0</TotalTime>
  <Words>48</Words>
  <Application>Microsoft Office PowerPoint</Application>
  <PresentationFormat>Bildschirmpräsentation (16:9)</PresentationFormat>
  <Paragraphs>13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Tw Cen MT</vt:lpstr>
      <vt:lpstr>Капля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Mykola Havrysh</cp:lastModifiedBy>
  <cp:revision>11</cp:revision>
  <dcterms:modified xsi:type="dcterms:W3CDTF">2024-10-25T06:45:20Z</dcterms:modified>
</cp:coreProperties>
</file>